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8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0" r:id="rId2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056" y="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80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CBC08-3CC6-4F2B-9173-5048D881E244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9CF66-F236-44AF-9D47-A7FD2AB394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90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844D4-6EF9-4177-A72E-A9D6B9AC909F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0989C-7507-49E0-861A-7DD702992E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3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3960105"/>
            <a:ext cx="9144000" cy="176080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32" y="0"/>
            <a:ext cx="3038475" cy="5715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2781300"/>
            <a:ext cx="6480048" cy="191770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287343"/>
            <a:ext cx="6480048" cy="14605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28868"/>
            <a:ext cx="2057400" cy="487627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28868"/>
            <a:ext cx="6019800" cy="48762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3960105"/>
            <a:ext cx="9144000" cy="176080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32" y="0"/>
            <a:ext cx="3038475" cy="5715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986534"/>
            <a:ext cx="6629400" cy="1521969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071503"/>
            <a:ext cx="6629400" cy="888907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7467600" cy="9525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3657600" cy="3771636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33500"/>
            <a:ext cx="3657600" cy="3771636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542"/>
            <a:ext cx="8229600" cy="9525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0"/>
            <a:ext cx="4040189" cy="6985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31" y="4572000"/>
            <a:ext cx="4041774" cy="6985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264095"/>
            <a:ext cx="4040189" cy="32848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264095"/>
            <a:ext cx="4041774" cy="32848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8600"/>
            <a:ext cx="7470648" cy="9525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7940"/>
            <a:ext cx="3200400" cy="608542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78687"/>
            <a:ext cx="2743200" cy="7620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1" y="1651000"/>
            <a:ext cx="70866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5351723"/>
            <a:ext cx="762000" cy="304271"/>
          </a:xfrm>
        </p:spPr>
        <p:txBody>
          <a:bodyPr/>
          <a:lstStyle/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1" y="1421424"/>
            <a:ext cx="3053869" cy="104484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9" y="849923"/>
            <a:ext cx="4114800" cy="34290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498972"/>
            <a:ext cx="3053866" cy="2219568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351723"/>
            <a:ext cx="2133600" cy="304271"/>
          </a:xfrm>
        </p:spPr>
        <p:txBody>
          <a:bodyPr/>
          <a:lstStyle/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accent4">
                <a:lumMod val="40000"/>
                <a:lumOff val="60000"/>
              </a:schemeClr>
            </a:gs>
            <a:gs pos="66000">
              <a:schemeClr val="accent1">
                <a:tint val="660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3960105"/>
            <a:ext cx="9144000" cy="176080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5715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28865"/>
            <a:ext cx="7467600" cy="9525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7467600" cy="377163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5351723"/>
            <a:ext cx="2133600" cy="304271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88C8B4A-F377-404B-B7D2-C7289E29A7E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5351723"/>
            <a:ext cx="2895600" cy="304271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5351723"/>
            <a:ext cx="7620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C3912CC6-4BA6-46E4-B2DC-7141CD071078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m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4600" y="1943100"/>
            <a:ext cx="3714478" cy="10772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Gatting started with</a:t>
            </a:r>
          </a:p>
          <a:p>
            <a:r>
              <a:rPr lang="en-US" sz="3200" dirty="0">
                <a:solidFill>
                  <a:srgbClr val="C00000"/>
                </a:solidFill>
              </a:rPr>
              <a:t>       Ms word</a:t>
            </a:r>
          </a:p>
        </p:txBody>
      </p:sp>
    </p:spTree>
    <p:extLst>
      <p:ext uri="{BB962C8B-B14F-4D97-AF65-F5344CB8AC3E}">
        <p14:creationId xmlns:p14="http://schemas.microsoft.com/office/powerpoint/2010/main" val="130646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12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098" r="3469" b="2546"/>
          <a:stretch/>
        </p:blipFill>
        <p:spPr>
          <a:xfrm>
            <a:off x="0" y="0"/>
            <a:ext cx="9174266" cy="5715000"/>
          </a:xfrm>
          <a:prstGeom prst="rect">
            <a:avLst/>
          </a:prstGeom>
        </p:spPr>
      </p:pic>
      <p:pic>
        <p:nvPicPr>
          <p:cNvPr id="3" name="Picture 2" descr="ms-word-introduction-and-tools-12-2048.webp (2048×1152) - Google Chrome">
            <a:extLst>
              <a:ext uri="{FF2B5EF4-FFF2-40B4-BE49-F238E27FC236}">
                <a16:creationId xmlns:a16="http://schemas.microsoft.com/office/drawing/2014/main" id="{73FFBD53-7DB8-50F0-D92A-7DDDDC2C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9" t="30876" r="9860" b="4253"/>
          <a:stretch/>
        </p:blipFill>
        <p:spPr>
          <a:xfrm>
            <a:off x="3581400" y="1257300"/>
            <a:ext cx="4953000" cy="4343400"/>
          </a:xfrm>
          <a:prstGeom prst="rect">
            <a:avLst/>
          </a:prstGeom>
        </p:spPr>
      </p:pic>
      <p:pic>
        <p:nvPicPr>
          <p:cNvPr id="4" name="Picture 3" descr="ms-word-introduction-and-tools-12-2048.webp (2048×1152) - Google Chrome">
            <a:extLst>
              <a:ext uri="{FF2B5EF4-FFF2-40B4-BE49-F238E27FC236}">
                <a16:creationId xmlns:a16="http://schemas.microsoft.com/office/drawing/2014/main" id="{6B0120AE-9A68-A173-2670-1B5ABE9A5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7219" r="63136" b="22462"/>
          <a:stretch/>
        </p:blipFill>
        <p:spPr>
          <a:xfrm>
            <a:off x="0" y="342900"/>
            <a:ext cx="3200400" cy="4038600"/>
          </a:xfrm>
          <a:prstGeom prst="rect">
            <a:avLst/>
          </a:prstGeom>
        </p:spPr>
      </p:pic>
      <p:pic>
        <p:nvPicPr>
          <p:cNvPr id="5" name="Picture 4" descr="ms-word-introduction-and-tools-12-2048.webp (2048×1152) - Google Chrome">
            <a:extLst>
              <a:ext uri="{FF2B5EF4-FFF2-40B4-BE49-F238E27FC236}">
                <a16:creationId xmlns:a16="http://schemas.microsoft.com/office/drawing/2014/main" id="{DEFCD624-8DA4-DC88-4785-56758A2BF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9" t="30876" r="9860" b="4253"/>
          <a:stretch/>
        </p:blipFill>
        <p:spPr>
          <a:xfrm>
            <a:off x="3581400" y="1257300"/>
            <a:ext cx="4953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90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13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t="10721" r="3674" b="1686"/>
          <a:stretch/>
        </p:blipFill>
        <p:spPr>
          <a:xfrm>
            <a:off x="0" y="8792"/>
            <a:ext cx="9144000" cy="5717333"/>
          </a:xfrm>
          <a:prstGeom prst="rect">
            <a:avLst/>
          </a:prstGeom>
        </p:spPr>
      </p:pic>
      <p:pic>
        <p:nvPicPr>
          <p:cNvPr id="3" name="Picture 2" descr="ms-word-introduction-and-tools-13-2048.webp (2048×1152) - Google Chrome">
            <a:extLst>
              <a:ext uri="{FF2B5EF4-FFF2-40B4-BE49-F238E27FC236}">
                <a16:creationId xmlns:a16="http://schemas.microsoft.com/office/drawing/2014/main" id="{5E60E11E-9A4F-8831-4109-29B3D8E5A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9" t="39277" r="7520" b="12858"/>
          <a:stretch/>
        </p:blipFill>
        <p:spPr>
          <a:xfrm>
            <a:off x="3581400" y="1866900"/>
            <a:ext cx="5181600" cy="3124200"/>
          </a:xfrm>
          <a:prstGeom prst="rect">
            <a:avLst/>
          </a:prstGeom>
        </p:spPr>
      </p:pic>
      <p:pic>
        <p:nvPicPr>
          <p:cNvPr id="4" name="Picture 3" descr="ms-word-introduction-and-tools-13-2048.webp (2048×1152) - Google Chrome">
            <a:extLst>
              <a:ext uri="{FF2B5EF4-FFF2-40B4-BE49-F238E27FC236}">
                <a16:creationId xmlns:a16="http://schemas.microsoft.com/office/drawing/2014/main" id="{F8FA8AE1-8C34-C441-9E40-9608D1B0B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t="16872" r="64286" b="17752"/>
          <a:stretch/>
        </p:blipFill>
        <p:spPr>
          <a:xfrm>
            <a:off x="76200" y="419101"/>
            <a:ext cx="2971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646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14-2048.webp (2048×1152) - Google Chrom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4" t="14506" r="4694" b="6161"/>
          <a:stretch/>
        </p:blipFill>
        <p:spPr>
          <a:xfrm>
            <a:off x="1" y="43962"/>
            <a:ext cx="9122101" cy="5715000"/>
          </a:xfrm>
          <a:prstGeom prst="rect">
            <a:avLst/>
          </a:prstGeom>
        </p:spPr>
      </p:pic>
      <p:pic>
        <p:nvPicPr>
          <p:cNvPr id="3" name="Picture 2" descr="ms-word-introduction-and-tools-14-2048.webp (2048×1152) - Google Chrome">
            <a:extLst>
              <a:ext uri="{FF2B5EF4-FFF2-40B4-BE49-F238E27FC236}">
                <a16:creationId xmlns:a16="http://schemas.microsoft.com/office/drawing/2014/main" id="{11B5A49D-EA2B-EE8E-5EF6-3C3493C208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1" t="26060" r="4694" b="6161"/>
          <a:stretch/>
        </p:blipFill>
        <p:spPr>
          <a:xfrm>
            <a:off x="3657600" y="890954"/>
            <a:ext cx="5464502" cy="4882662"/>
          </a:xfrm>
          <a:prstGeom prst="rect">
            <a:avLst/>
          </a:prstGeom>
        </p:spPr>
      </p:pic>
      <p:pic>
        <p:nvPicPr>
          <p:cNvPr id="4" name="Picture 3" descr="ms-word-introduction-and-tools-14-2048.webp (2048×1152) - Google Chrome">
            <a:extLst>
              <a:ext uri="{FF2B5EF4-FFF2-40B4-BE49-F238E27FC236}">
                <a16:creationId xmlns:a16="http://schemas.microsoft.com/office/drawing/2014/main" id="{10E751EA-7F15-C321-04CD-A8ED5D068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t="19266" r="60448" b="25731"/>
          <a:stretch/>
        </p:blipFill>
        <p:spPr>
          <a:xfrm>
            <a:off x="304800" y="342900"/>
            <a:ext cx="3200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15-2048.webp (2048×1152) - Google Chrom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9860" r="3776"/>
          <a:stretch/>
        </p:blipFill>
        <p:spPr>
          <a:xfrm>
            <a:off x="23446" y="-13607"/>
            <a:ext cx="9205088" cy="5742214"/>
          </a:xfrm>
          <a:prstGeom prst="rect">
            <a:avLst/>
          </a:prstGeom>
        </p:spPr>
      </p:pic>
      <p:pic>
        <p:nvPicPr>
          <p:cNvPr id="3" name="Picture 2" descr="ms-word-introduction-and-tools-15-2048.webp (2048×1152) - Google Chrome">
            <a:extLst>
              <a:ext uri="{FF2B5EF4-FFF2-40B4-BE49-F238E27FC236}">
                <a16:creationId xmlns:a16="http://schemas.microsoft.com/office/drawing/2014/main" id="{FA492639-DB09-293A-B990-EF49A28DDA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0" t="26008" r="17656" b="4614"/>
          <a:stretch/>
        </p:blipFill>
        <p:spPr>
          <a:xfrm>
            <a:off x="4343400" y="1028700"/>
            <a:ext cx="3429000" cy="4419600"/>
          </a:xfrm>
          <a:prstGeom prst="rect">
            <a:avLst/>
          </a:prstGeom>
        </p:spPr>
      </p:pic>
      <p:pic>
        <p:nvPicPr>
          <p:cNvPr id="4" name="Picture 3" descr="ms-word-introduction-and-tools-15-2048.webp (2048×1152) - Google Chrome">
            <a:extLst>
              <a:ext uri="{FF2B5EF4-FFF2-40B4-BE49-F238E27FC236}">
                <a16:creationId xmlns:a16="http://schemas.microsoft.com/office/drawing/2014/main" id="{B827D8FB-B818-C702-F907-3CA077365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8062" r="57680"/>
          <a:stretch/>
        </p:blipFill>
        <p:spPr>
          <a:xfrm>
            <a:off x="-25919" y="495300"/>
            <a:ext cx="3759719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3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16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0031" r="4594" b="1342"/>
          <a:stretch/>
        </p:blipFill>
        <p:spPr>
          <a:xfrm>
            <a:off x="1" y="0"/>
            <a:ext cx="9234402" cy="5829300"/>
          </a:xfrm>
          <a:prstGeom prst="rect">
            <a:avLst/>
          </a:prstGeom>
        </p:spPr>
      </p:pic>
      <p:pic>
        <p:nvPicPr>
          <p:cNvPr id="3" name="Picture 2" descr="ms-word-introduction-and-tools-16-2048.webp (2048×1152) - Google Chrome">
            <a:extLst>
              <a:ext uri="{FF2B5EF4-FFF2-40B4-BE49-F238E27FC236}">
                <a16:creationId xmlns:a16="http://schemas.microsoft.com/office/drawing/2014/main" id="{D8FD040A-1BA6-7F10-F4EF-E0F915413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8" t="19750" r="13660" b="2050"/>
          <a:stretch/>
        </p:blipFill>
        <p:spPr>
          <a:xfrm>
            <a:off x="4267200" y="571500"/>
            <a:ext cx="4129002" cy="5143500"/>
          </a:xfrm>
          <a:prstGeom prst="rect">
            <a:avLst/>
          </a:prstGeom>
        </p:spPr>
      </p:pic>
      <p:pic>
        <p:nvPicPr>
          <p:cNvPr id="4" name="Picture 3" descr="ms-word-introduction-and-tools-16-2048.webp (2048×1152) - Google Chrome">
            <a:extLst>
              <a:ext uri="{FF2B5EF4-FFF2-40B4-BE49-F238E27FC236}">
                <a16:creationId xmlns:a16="http://schemas.microsoft.com/office/drawing/2014/main" id="{1D7205D1-B5F5-6443-B603-932D71AEE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3774" r="57663" b="1342"/>
          <a:stretch/>
        </p:blipFill>
        <p:spPr>
          <a:xfrm>
            <a:off x="1" y="266699"/>
            <a:ext cx="3886199" cy="558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1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17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" t="10548" r="3572" b="1513"/>
          <a:stretch/>
        </p:blipFill>
        <p:spPr>
          <a:xfrm>
            <a:off x="1" y="0"/>
            <a:ext cx="9149592" cy="5715000"/>
          </a:xfrm>
          <a:prstGeom prst="rect">
            <a:avLst/>
          </a:prstGeom>
        </p:spPr>
      </p:pic>
      <p:pic>
        <p:nvPicPr>
          <p:cNvPr id="3" name="Picture 2" descr="ms-word-introduction-and-tools-17-2048.webp (2048×1152) - Google Chrome">
            <a:extLst>
              <a:ext uri="{FF2B5EF4-FFF2-40B4-BE49-F238E27FC236}">
                <a16:creationId xmlns:a16="http://schemas.microsoft.com/office/drawing/2014/main" id="{49B0C700-B591-92D8-F888-DC8D194BC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2" t="31067" r="10581" b="6789"/>
          <a:stretch/>
        </p:blipFill>
        <p:spPr>
          <a:xfrm>
            <a:off x="4572000" y="1333500"/>
            <a:ext cx="3886200" cy="4038600"/>
          </a:xfrm>
          <a:prstGeom prst="rect">
            <a:avLst/>
          </a:prstGeom>
        </p:spPr>
      </p:pic>
      <p:pic>
        <p:nvPicPr>
          <p:cNvPr id="5" name="Picture 4" descr="ms-word-introduction-and-tools-17-2048.webp (2048×1152) - Google Chrome">
            <a:extLst>
              <a:ext uri="{FF2B5EF4-FFF2-40B4-BE49-F238E27FC236}">
                <a16:creationId xmlns:a16="http://schemas.microsoft.com/office/drawing/2014/main" id="{64BB56EA-77DC-5E47-DA27-B25A9BD96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" t="17944" r="58121" b="1513"/>
          <a:stretch/>
        </p:blipFill>
        <p:spPr>
          <a:xfrm>
            <a:off x="-34901" y="495300"/>
            <a:ext cx="3768701" cy="52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18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3646" r="4898" b="1686"/>
          <a:stretch/>
        </p:blipFill>
        <p:spPr>
          <a:xfrm>
            <a:off x="-2" y="0"/>
            <a:ext cx="9220666" cy="5715000"/>
          </a:xfrm>
          <a:prstGeom prst="rect">
            <a:avLst/>
          </a:prstGeom>
        </p:spPr>
      </p:pic>
      <p:pic>
        <p:nvPicPr>
          <p:cNvPr id="3" name="Picture 2" descr="ms-word-introduction-and-tools-18-2048.webp (2048×1152) - Google Chrome">
            <a:extLst>
              <a:ext uri="{FF2B5EF4-FFF2-40B4-BE49-F238E27FC236}">
                <a16:creationId xmlns:a16="http://schemas.microsoft.com/office/drawing/2014/main" id="{470464D5-696C-30FB-3E0A-6391D083B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0" t="27758" r="9735" b="9024"/>
          <a:stretch/>
        </p:blipFill>
        <p:spPr>
          <a:xfrm>
            <a:off x="4343399" y="952500"/>
            <a:ext cx="4343401" cy="4267200"/>
          </a:xfrm>
          <a:prstGeom prst="rect">
            <a:avLst/>
          </a:prstGeom>
        </p:spPr>
      </p:pic>
      <p:pic>
        <p:nvPicPr>
          <p:cNvPr id="4" name="Picture 3" descr="ms-word-introduction-and-tools-18-2048.webp (2048×1152) - Google Chrome">
            <a:extLst>
              <a:ext uri="{FF2B5EF4-FFF2-40B4-BE49-F238E27FC236}">
                <a16:creationId xmlns:a16="http://schemas.microsoft.com/office/drawing/2014/main" id="{EDCB010F-1ABE-B04A-F3D3-6232BE0C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17033" r="60681" b="15797"/>
          <a:stretch/>
        </p:blipFill>
        <p:spPr>
          <a:xfrm>
            <a:off x="304800" y="228600"/>
            <a:ext cx="320086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6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s-word-introduction-and-tools-19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 t="10548" r="3470" b="2546"/>
          <a:stretch/>
        </p:blipFill>
        <p:spPr>
          <a:xfrm>
            <a:off x="5" y="0"/>
            <a:ext cx="9227746" cy="5715000"/>
          </a:xfrm>
          <a:prstGeom prst="rect">
            <a:avLst/>
          </a:prstGeom>
        </p:spPr>
      </p:pic>
      <p:pic>
        <p:nvPicPr>
          <p:cNvPr id="2" name="Picture 1" descr="ms-word-introduction-and-tools-19-2048.webp (2048×1152) - Google Chrome">
            <a:extLst>
              <a:ext uri="{FF2B5EF4-FFF2-40B4-BE49-F238E27FC236}">
                <a16:creationId xmlns:a16="http://schemas.microsoft.com/office/drawing/2014/main" id="{D43798F0-7D64-0DFD-9B23-64D179994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3" t="35417" r="10417" b="12440"/>
          <a:stretch/>
        </p:blipFill>
        <p:spPr>
          <a:xfrm>
            <a:off x="4267200" y="1638299"/>
            <a:ext cx="4267200" cy="3429001"/>
          </a:xfrm>
          <a:prstGeom prst="rect">
            <a:avLst/>
          </a:prstGeom>
        </p:spPr>
      </p:pic>
      <p:pic>
        <p:nvPicPr>
          <p:cNvPr id="4" name="Picture 3" descr="ms-word-introduction-and-tools-19-2048.webp (2048×1152) - Google Chrome">
            <a:extLst>
              <a:ext uri="{FF2B5EF4-FFF2-40B4-BE49-F238E27FC236}">
                <a16:creationId xmlns:a16="http://schemas.microsoft.com/office/drawing/2014/main" id="{875CA41E-EA72-B54F-6041-D8F9FF0D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19104" r="57747" b="25276"/>
          <a:stretch/>
        </p:blipFill>
        <p:spPr>
          <a:xfrm>
            <a:off x="304800" y="571500"/>
            <a:ext cx="350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20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" t="11237" r="5714" b="2719"/>
          <a:stretch/>
        </p:blipFill>
        <p:spPr>
          <a:xfrm>
            <a:off x="-95427" y="-10108"/>
            <a:ext cx="9221842" cy="5725108"/>
          </a:xfrm>
          <a:prstGeom prst="rect">
            <a:avLst/>
          </a:prstGeom>
        </p:spPr>
      </p:pic>
      <p:pic>
        <p:nvPicPr>
          <p:cNvPr id="3" name="Picture 2" descr="ms-word-introduction-and-tools-20-2048.webp (2048×1152) - Google Chrome">
            <a:extLst>
              <a:ext uri="{FF2B5EF4-FFF2-40B4-BE49-F238E27FC236}">
                <a16:creationId xmlns:a16="http://schemas.microsoft.com/office/drawing/2014/main" id="{6AFE1DF3-25CA-599C-45FF-51C9DEF93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31827" r="8323" b="15492"/>
          <a:stretch/>
        </p:blipFill>
        <p:spPr>
          <a:xfrm>
            <a:off x="4190999" y="1333501"/>
            <a:ext cx="4724401" cy="3505200"/>
          </a:xfrm>
          <a:prstGeom prst="rect">
            <a:avLst/>
          </a:prstGeom>
        </p:spPr>
      </p:pic>
      <p:pic>
        <p:nvPicPr>
          <p:cNvPr id="4" name="Picture 3" descr="ms-word-introduction-and-tools-20-2048.webp (2048×1152) - Google Chrome">
            <a:extLst>
              <a:ext uri="{FF2B5EF4-FFF2-40B4-BE49-F238E27FC236}">
                <a16:creationId xmlns:a16="http://schemas.microsoft.com/office/drawing/2014/main" id="{18072826-4D23-0B6D-EFF4-57404CA1C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16542" r="58484" b="22761"/>
          <a:stretch/>
        </p:blipFill>
        <p:spPr>
          <a:xfrm>
            <a:off x="76200" y="342900"/>
            <a:ext cx="3657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3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21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" t="10032" r="3572" b="1686"/>
          <a:stretch/>
        </p:blipFill>
        <p:spPr>
          <a:xfrm>
            <a:off x="-43140" y="-88641"/>
            <a:ext cx="9248942" cy="5803641"/>
          </a:xfrm>
          <a:prstGeom prst="rect">
            <a:avLst/>
          </a:prstGeom>
        </p:spPr>
      </p:pic>
      <p:pic>
        <p:nvPicPr>
          <p:cNvPr id="3" name="Picture 2" descr="ms-word-introduction-and-tools-21-2048.webp (2048×1152) - Google Chrome">
            <a:extLst>
              <a:ext uri="{FF2B5EF4-FFF2-40B4-BE49-F238E27FC236}">
                <a16:creationId xmlns:a16="http://schemas.microsoft.com/office/drawing/2014/main" id="{48D7F4C2-01EA-1952-DF71-68248FBAA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9" t="35900" r="7393" b="12608"/>
          <a:stretch/>
        </p:blipFill>
        <p:spPr>
          <a:xfrm>
            <a:off x="5105400" y="1562100"/>
            <a:ext cx="3785988" cy="3385038"/>
          </a:xfrm>
          <a:prstGeom prst="rect">
            <a:avLst/>
          </a:prstGeom>
        </p:spPr>
      </p:pic>
      <p:pic>
        <p:nvPicPr>
          <p:cNvPr id="4" name="Picture 3" descr="ms-word-introduction-and-tools-21-2048.webp (2048×1152) - Google Chrome">
            <a:extLst>
              <a:ext uri="{FF2B5EF4-FFF2-40B4-BE49-F238E27FC236}">
                <a16:creationId xmlns:a16="http://schemas.microsoft.com/office/drawing/2014/main" id="{FDDC2424-D4E5-6A29-6A83-1FB0FE2BD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" t="17532" r="50475" b="1686"/>
          <a:stretch/>
        </p:blipFill>
        <p:spPr>
          <a:xfrm>
            <a:off x="229165" y="404446"/>
            <a:ext cx="4319388" cy="5310554"/>
          </a:xfrm>
          <a:prstGeom prst="rect">
            <a:avLst/>
          </a:prstGeom>
        </p:spPr>
      </p:pic>
      <p:pic>
        <p:nvPicPr>
          <p:cNvPr id="5" name="Picture 4" descr="ms-word-introduction-and-tools-21-2048.webp (2048×1152) - Google Chrome">
            <a:extLst>
              <a:ext uri="{FF2B5EF4-FFF2-40B4-BE49-F238E27FC236}">
                <a16:creationId xmlns:a16="http://schemas.microsoft.com/office/drawing/2014/main" id="{F9B97EE5-655D-6CC4-3C0F-2FC53C0D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9" t="35900" r="7393" b="12608"/>
          <a:stretch/>
        </p:blipFill>
        <p:spPr>
          <a:xfrm>
            <a:off x="5007631" y="1569427"/>
            <a:ext cx="3889619" cy="33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s-word-introduction-and-tools-4-2048.webp (2048×1152)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2" r="1429" b="5196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D77AB3-68C1-A2DB-C26D-FA78DEEFB883}"/>
              </a:ext>
            </a:extLst>
          </p:cNvPr>
          <p:cNvSpPr txBox="1"/>
          <p:nvPr/>
        </p:nvSpPr>
        <p:spPr>
          <a:xfrm>
            <a:off x="3657600" y="2488168"/>
            <a:ext cx="1600200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THANK YOU 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1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s-word-introduction-and-tools-5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" t="9792" r="3536"/>
          <a:stretch/>
        </p:blipFill>
        <p:spPr>
          <a:xfrm>
            <a:off x="11723" y="8792"/>
            <a:ext cx="9237115" cy="5715000"/>
          </a:xfrm>
          <a:prstGeom prst="rect">
            <a:avLst/>
          </a:prstGeom>
        </p:spPr>
      </p:pic>
      <p:pic>
        <p:nvPicPr>
          <p:cNvPr id="2" name="Picture 1" descr="ms-word-introduction-and-tools-5-2048.webp (2048×1152) - Google Chrome">
            <a:extLst>
              <a:ext uri="{FF2B5EF4-FFF2-40B4-BE49-F238E27FC236}">
                <a16:creationId xmlns:a16="http://schemas.microsoft.com/office/drawing/2014/main" id="{8DF5A23A-2996-C41F-BAED-21B8F7B13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6" t="30979" r="4636" b="4070"/>
          <a:stretch/>
        </p:blipFill>
        <p:spPr>
          <a:xfrm>
            <a:off x="4144108" y="1333500"/>
            <a:ext cx="5029200" cy="4114800"/>
          </a:xfrm>
          <a:prstGeom prst="rect">
            <a:avLst/>
          </a:prstGeom>
        </p:spPr>
      </p:pic>
      <p:pic>
        <p:nvPicPr>
          <p:cNvPr id="4" name="Picture 3" descr="ms-word-introduction-and-tools-5-2048.webp (2048×1152) - Google Chrome">
            <a:extLst>
              <a:ext uri="{FF2B5EF4-FFF2-40B4-BE49-F238E27FC236}">
                <a16:creationId xmlns:a16="http://schemas.microsoft.com/office/drawing/2014/main" id="{ADC35771-D42D-D8BB-651C-50D2693AD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5" t="15066" r="59121" b="10362"/>
          <a:stretch/>
        </p:blipFill>
        <p:spPr>
          <a:xfrm>
            <a:off x="381000" y="342900"/>
            <a:ext cx="3276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03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6-2048.webp (2048×1152)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14851" r="2959" b="309"/>
          <a:stretch/>
        </p:blipFill>
        <p:spPr>
          <a:xfrm>
            <a:off x="-1" y="0"/>
            <a:ext cx="929640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55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7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" t="10892" r="3878" b="2546"/>
          <a:stretch/>
        </p:blipFill>
        <p:spPr>
          <a:xfrm>
            <a:off x="-228599" y="-114299"/>
            <a:ext cx="9712024" cy="6039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ms-word-introduction-and-tools-7-2048.webp (2048×1152) - Google Chrome">
            <a:extLst>
              <a:ext uri="{FF2B5EF4-FFF2-40B4-BE49-F238E27FC236}">
                <a16:creationId xmlns:a16="http://schemas.microsoft.com/office/drawing/2014/main" id="{C5510700-A770-D6C6-14AB-FC4DA908A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8" t="35592" r="16090" b="16352"/>
          <a:stretch/>
        </p:blipFill>
        <p:spPr>
          <a:xfrm>
            <a:off x="4648200" y="1714501"/>
            <a:ext cx="3581400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ms-word-introduction-and-tools-7-2048.webp (2048×1152) - Google Chrome">
            <a:extLst>
              <a:ext uri="{FF2B5EF4-FFF2-40B4-BE49-F238E27FC236}">
                <a16:creationId xmlns:a16="http://schemas.microsoft.com/office/drawing/2014/main" id="{56C2CD0C-5AE1-16F5-AA40-BFFD6EDE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 t="32736" r="57393" b="15932"/>
          <a:stretch/>
        </p:blipFill>
        <p:spPr>
          <a:xfrm>
            <a:off x="304800" y="1409700"/>
            <a:ext cx="3581400" cy="3581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ms-word-introduction-and-tools-7-2048.webp (2048×1152) - Google Chrome">
            <a:extLst>
              <a:ext uri="{FF2B5EF4-FFF2-40B4-BE49-F238E27FC236}">
                <a16:creationId xmlns:a16="http://schemas.microsoft.com/office/drawing/2014/main" id="{6CF13973-3A84-C8B1-D3AE-5A7D747C8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17445" r="44279" b="69449"/>
          <a:stretch/>
        </p:blipFill>
        <p:spPr>
          <a:xfrm>
            <a:off x="228600" y="342901"/>
            <a:ext cx="5029200" cy="91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875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8-2048.webp (2048×1152) - Google Chrome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" t="10892" r="4082" b="3062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Picture 2" descr="ms-word-introduction-and-tools-8-2048.webp (2048×1152) - Google Chrome">
            <a:extLst>
              <a:ext uri="{FF2B5EF4-FFF2-40B4-BE49-F238E27FC236}">
                <a16:creationId xmlns:a16="http://schemas.microsoft.com/office/drawing/2014/main" id="{93989DAB-26B0-E5B9-0460-2A5CD5F4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0" t="40721" r="13031" b="9946"/>
          <a:stretch/>
        </p:blipFill>
        <p:spPr>
          <a:xfrm>
            <a:off x="4419600" y="1943100"/>
            <a:ext cx="3810000" cy="3276600"/>
          </a:xfrm>
          <a:prstGeom prst="rect">
            <a:avLst/>
          </a:prstGeom>
        </p:spPr>
      </p:pic>
      <p:pic>
        <p:nvPicPr>
          <p:cNvPr id="4" name="Picture 3" descr="ms-word-introduction-and-tools-8-2048.webp (2048×1152) - Google Chrome">
            <a:extLst>
              <a:ext uri="{FF2B5EF4-FFF2-40B4-BE49-F238E27FC236}">
                <a16:creationId xmlns:a16="http://schemas.microsoft.com/office/drawing/2014/main" id="{5940186D-ED5A-E91C-C378-F40D8BA39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33926" r="58781" b="23625"/>
          <a:stretch/>
        </p:blipFill>
        <p:spPr>
          <a:xfrm>
            <a:off x="533400" y="1562100"/>
            <a:ext cx="3200400" cy="2819400"/>
          </a:xfrm>
          <a:prstGeom prst="rect">
            <a:avLst/>
          </a:prstGeom>
        </p:spPr>
      </p:pic>
      <p:pic>
        <p:nvPicPr>
          <p:cNvPr id="5" name="Picture 4" descr="ms-word-introduction-and-tools-8-2048.webp (2048×1152) - Google Chrome">
            <a:extLst>
              <a:ext uri="{FF2B5EF4-FFF2-40B4-BE49-F238E27FC236}">
                <a16:creationId xmlns:a16="http://schemas.microsoft.com/office/drawing/2014/main" id="{0F768452-4170-85C3-3CDE-2B59CC9DB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3" t="17202" r="41831" b="69030"/>
          <a:stretch/>
        </p:blipFill>
        <p:spPr>
          <a:xfrm>
            <a:off x="533400" y="419100"/>
            <a:ext cx="4876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5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9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" t="10377" r="3572" b="2374"/>
          <a:stretch/>
        </p:blipFill>
        <p:spPr>
          <a:xfrm>
            <a:off x="-23327" y="-10108"/>
            <a:ext cx="9190846" cy="5725108"/>
          </a:xfrm>
          <a:prstGeom prst="rect">
            <a:avLst/>
          </a:prstGeom>
        </p:spPr>
      </p:pic>
      <p:pic>
        <p:nvPicPr>
          <p:cNvPr id="4" name="Picture 3" descr="ms-word-introduction-and-tools-9-2048.webp (2048×1152) - Google Chrome">
            <a:extLst>
              <a:ext uri="{FF2B5EF4-FFF2-40B4-BE49-F238E27FC236}">
                <a16:creationId xmlns:a16="http://schemas.microsoft.com/office/drawing/2014/main" id="{D2CA34DD-4D04-021C-1CEB-EA4C6B82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" t="19241" r="50016" b="4116"/>
          <a:stretch/>
        </p:blipFill>
        <p:spPr>
          <a:xfrm>
            <a:off x="0" y="571500"/>
            <a:ext cx="4495800" cy="5029200"/>
          </a:xfrm>
          <a:prstGeom prst="rect">
            <a:avLst/>
          </a:prstGeom>
        </p:spPr>
      </p:pic>
      <p:pic>
        <p:nvPicPr>
          <p:cNvPr id="5" name="Picture 4" descr="ms-word-introduction-and-tools-9-2048.webp (2048×1152) - Google Chrome">
            <a:extLst>
              <a:ext uri="{FF2B5EF4-FFF2-40B4-BE49-F238E27FC236}">
                <a16:creationId xmlns:a16="http://schemas.microsoft.com/office/drawing/2014/main" id="{CE3DA9CB-63AF-3274-3E9A-C5EB12002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" t="19241" r="50016" b="4116"/>
          <a:stretch/>
        </p:blipFill>
        <p:spPr>
          <a:xfrm>
            <a:off x="23327" y="571500"/>
            <a:ext cx="4495800" cy="5029200"/>
          </a:xfrm>
          <a:prstGeom prst="rect">
            <a:avLst/>
          </a:prstGeom>
        </p:spPr>
      </p:pic>
      <p:pic>
        <p:nvPicPr>
          <p:cNvPr id="6" name="Picture 5" descr="ms-word-introduction-and-tools-9-2048.webp (2048×1152) - Google Chrome">
            <a:extLst>
              <a:ext uri="{FF2B5EF4-FFF2-40B4-BE49-F238E27FC236}">
                <a16:creationId xmlns:a16="http://schemas.microsoft.com/office/drawing/2014/main" id="{54F2B4B4-30AF-F35B-7223-FC7DA3208A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8" t="37194" r="8559" b="14007"/>
          <a:stretch/>
        </p:blipFill>
        <p:spPr>
          <a:xfrm>
            <a:off x="4876800" y="1790700"/>
            <a:ext cx="3771996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10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9652" r="3776" b="2375"/>
          <a:stretch/>
        </p:blipFill>
        <p:spPr>
          <a:xfrm>
            <a:off x="-2" y="-10108"/>
            <a:ext cx="9113504" cy="5725108"/>
          </a:xfrm>
          <a:prstGeom prst="rect">
            <a:avLst/>
          </a:prstGeom>
        </p:spPr>
      </p:pic>
      <p:pic>
        <p:nvPicPr>
          <p:cNvPr id="3" name="Picture 2" descr="ms-word-introduction-and-tools-10-2048.webp (2048×1152) - Google Chrome">
            <a:extLst>
              <a:ext uri="{FF2B5EF4-FFF2-40B4-BE49-F238E27FC236}">
                <a16:creationId xmlns:a16="http://schemas.microsoft.com/office/drawing/2014/main" id="{5FA13490-1B7F-5D0B-9E9E-37D0C0A20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4" t="36153" r="9175" b="7644"/>
          <a:stretch/>
        </p:blipFill>
        <p:spPr>
          <a:xfrm>
            <a:off x="4953000" y="1714500"/>
            <a:ext cx="3657600" cy="3657600"/>
          </a:xfrm>
          <a:prstGeom prst="rect">
            <a:avLst/>
          </a:prstGeom>
        </p:spPr>
      </p:pic>
      <p:pic>
        <p:nvPicPr>
          <p:cNvPr id="4" name="Picture 3" descr="ms-word-introduction-and-tools-10-2048.webp (2048×1152) - Google Chrome">
            <a:extLst>
              <a:ext uri="{FF2B5EF4-FFF2-40B4-BE49-F238E27FC236}">
                <a16:creationId xmlns:a16="http://schemas.microsoft.com/office/drawing/2014/main" id="{C35F7408-4EBD-2F53-4912-653B8057E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18994" r="48806" b="3725"/>
          <a:stretch/>
        </p:blipFill>
        <p:spPr>
          <a:xfrm>
            <a:off x="228600" y="571499"/>
            <a:ext cx="4495800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-word-introduction-and-tools-11-2048.webp (2048×1152) - Google Chrome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" t="11237" r="3303" b="2719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Picture 2" descr="ms-word-introduction-and-tools-11-2048.webp (2048×1152) - Google Chrome">
            <a:extLst>
              <a:ext uri="{FF2B5EF4-FFF2-40B4-BE49-F238E27FC236}">
                <a16:creationId xmlns:a16="http://schemas.microsoft.com/office/drawing/2014/main" id="{8549846D-74D8-513C-38CF-EDED0C7A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3" t="14677" r="3592" b="5014"/>
          <a:stretch/>
        </p:blipFill>
        <p:spPr>
          <a:xfrm>
            <a:off x="4724400" y="266700"/>
            <a:ext cx="4419600" cy="5334000"/>
          </a:xfrm>
          <a:prstGeom prst="rect">
            <a:avLst/>
          </a:prstGeom>
        </p:spPr>
      </p:pic>
      <p:pic>
        <p:nvPicPr>
          <p:cNvPr id="4" name="Picture 3" descr="ms-word-introduction-and-tools-11-2048.webp (2048×1152) - Google Chrome">
            <a:extLst>
              <a:ext uri="{FF2B5EF4-FFF2-40B4-BE49-F238E27FC236}">
                <a16:creationId xmlns:a16="http://schemas.microsoft.com/office/drawing/2014/main" id="{7077A58C-F98D-204C-E673-FE218209A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" t="18739" r="48349" b="2720"/>
          <a:stretch/>
        </p:blipFill>
        <p:spPr>
          <a:xfrm>
            <a:off x="0" y="495301"/>
            <a:ext cx="4572000" cy="52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106</TotalTime>
  <Words>8</Words>
  <Application>Microsoft Office PowerPoint</Application>
  <PresentationFormat>On-screen Show (16:10)</PresentationFormat>
  <Paragraphs>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Wingdings 2</vt:lpstr>
      <vt:lpstr>Technic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MICSS-06</cp:lastModifiedBy>
  <cp:revision>9</cp:revision>
  <dcterms:created xsi:type="dcterms:W3CDTF">2024-01-22T19:09:56Z</dcterms:created>
  <dcterms:modified xsi:type="dcterms:W3CDTF">2024-01-25T12:36:48Z</dcterms:modified>
</cp:coreProperties>
</file>